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0" y="0"/>
            <a:ext cx="8637073" cy="1905327"/>
          </a:xfrm>
        </p:spPr>
        <p:txBody>
          <a:bodyPr/>
          <a:lstStyle/>
          <a:p>
            <a:r>
              <a:rPr lang="en-US" dirty="0"/>
              <a:t>AP Euro art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1" y="1905327"/>
            <a:ext cx="8637072" cy="977621"/>
          </a:xfrm>
        </p:spPr>
        <p:txBody>
          <a:bodyPr/>
          <a:lstStyle/>
          <a:p>
            <a:r>
              <a:rPr lang="en-US" dirty="0"/>
              <a:t>Artist: Titian</a:t>
            </a:r>
          </a:p>
          <a:p>
            <a:r>
              <a:rPr lang="en-US" dirty="0"/>
              <a:t>Project By: Blake Bailey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72" y="3516686"/>
            <a:ext cx="2095500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72" y="3516685"/>
            <a:ext cx="2095500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195" y="3516685"/>
            <a:ext cx="1983677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594" y="3516684"/>
            <a:ext cx="2260601" cy="25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5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2000">
        <p15:prstTrans prst="fallOver"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73707"/>
          </a:xfrm>
        </p:spPr>
        <p:txBody>
          <a:bodyPr/>
          <a:lstStyle/>
          <a:p>
            <a:pPr algn="ctr"/>
            <a:r>
              <a:rPr lang="en-US" dirty="0"/>
              <a:t>Titian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Name: </a:t>
            </a:r>
            <a:r>
              <a:rPr lang="en-US" dirty="0" err="1"/>
              <a:t>Tiziano</a:t>
            </a:r>
            <a:r>
              <a:rPr lang="en-US" dirty="0"/>
              <a:t> </a:t>
            </a:r>
            <a:r>
              <a:rPr lang="en-US" dirty="0" err="1"/>
              <a:t>Vecelli</a:t>
            </a:r>
            <a:endParaRPr lang="en-US" dirty="0"/>
          </a:p>
          <a:p>
            <a:r>
              <a:rPr lang="en-US" dirty="0"/>
              <a:t>Art Style: Renaissance</a:t>
            </a:r>
          </a:p>
          <a:p>
            <a:r>
              <a:rPr lang="en-US" dirty="0"/>
              <a:t>Never Changed His Style	</a:t>
            </a:r>
          </a:p>
          <a:p>
            <a:r>
              <a:rPr lang="en-US" dirty="0"/>
              <a:t>What my painting is supposed to look like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626" y="1810136"/>
            <a:ext cx="2439228" cy="3315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8566" y="5097013"/>
            <a:ext cx="189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Titian Self-Portrait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6202017" y="3548881"/>
            <a:ext cx="2413609" cy="38431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4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Gallery Of artwork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1852512"/>
            <a:ext cx="1619250" cy="298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853754"/>
            <a:ext cx="20955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9" y="1853754"/>
            <a:ext cx="2202329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078" y="1853754"/>
            <a:ext cx="20955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578" y="1853754"/>
            <a:ext cx="276225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49" y="4406454"/>
            <a:ext cx="2095499" cy="2451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8" y="4371975"/>
            <a:ext cx="2202328" cy="2486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578" y="4406454"/>
            <a:ext cx="2762250" cy="2451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4833837"/>
            <a:ext cx="1619247" cy="202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7076" y="4406454"/>
            <a:ext cx="2095498" cy="2451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74828" y="1812756"/>
            <a:ext cx="1417172" cy="1593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74828" y="3405603"/>
            <a:ext cx="1417172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74828" y="4996070"/>
            <a:ext cx="1417172" cy="18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95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</TotalTime>
  <Words>31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Gallery</vt:lpstr>
      <vt:lpstr>AP Euro art project</vt:lpstr>
      <vt:lpstr>Titian Information</vt:lpstr>
      <vt:lpstr>Gallery Of artwork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Euro art project</dc:title>
  <dc:creator>blake bailey</dc:creator>
  <cp:lastModifiedBy>blake bailey</cp:lastModifiedBy>
  <cp:revision>7</cp:revision>
  <dcterms:created xsi:type="dcterms:W3CDTF">2017-02-26T21:33:19Z</dcterms:created>
  <dcterms:modified xsi:type="dcterms:W3CDTF">2017-02-28T00:30:13Z</dcterms:modified>
</cp:coreProperties>
</file>